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58C4C-E944-6917-A2CB-C23A6DD992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EF89A3-9170-9651-412E-4BDDBE446C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3CF249-D832-E190-1F46-28E323EDF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4F6A-6E41-43FB-AB2F-6F601081C1E2}" type="datetimeFigureOut">
              <a:rPr lang="en-IN" smtClean="0"/>
              <a:t>01-04-2024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56DB4-A24E-7C10-FC69-FE3315E55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1B047-F53B-1CB9-2AC1-F0DC62FC9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11FF-1D38-4941-9EA5-A21C4FF855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8527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68ACB-04DE-8E88-9665-C6896A521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B9D3AF-0332-E19C-5870-CADCE6C04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D1D08-71A8-00A4-A0F4-99F07BD21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4F6A-6E41-43FB-AB2F-6F601081C1E2}" type="datetimeFigureOut">
              <a:rPr lang="en-IN" smtClean="0"/>
              <a:t>01-04-2024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3DF88-B0CC-128B-C12A-C0EF90A94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A3EA2-73F7-ED5B-33CC-84ACB2399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11FF-1D38-4941-9EA5-A21C4FF855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5886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AFEA65-EA27-2ADA-8C30-05020C35A5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E886CB-2F7B-B6FB-8384-D7DEEE0236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70C8B-C9CA-02D4-4C46-32704A9EC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4F6A-6E41-43FB-AB2F-6F601081C1E2}" type="datetimeFigureOut">
              <a:rPr lang="en-IN" smtClean="0"/>
              <a:t>01-04-2024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25185-C99E-E355-2595-B1CE10E6F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75272-898C-CA45-20F1-9FAB94966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11FF-1D38-4941-9EA5-A21C4FF855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3150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97359-84AE-08F7-A236-8C6E3AADD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67A71-C776-7B96-6D40-71B6087C3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8BEBE6-65A7-C91A-2A77-5A60CF786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4F6A-6E41-43FB-AB2F-6F601081C1E2}" type="datetimeFigureOut">
              <a:rPr lang="en-IN" smtClean="0"/>
              <a:t>01-04-2024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C0806-0B3E-8553-319D-C1F548238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02757-D8D8-381B-56BC-77C03EE52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11FF-1D38-4941-9EA5-A21C4FF855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529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F3DE2-7F89-9813-769D-C77DBA1B2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C3D098-59BE-11EC-3A77-F5154F558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E48DFA-4023-ACB7-D926-CF24C3A7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4F6A-6E41-43FB-AB2F-6F601081C1E2}" type="datetimeFigureOut">
              <a:rPr lang="en-IN" smtClean="0"/>
              <a:t>01-04-2024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39CC6-EA9D-0ED1-ED61-EFC60162F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2B359-5797-D969-5FA8-3AABC949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11FF-1D38-4941-9EA5-A21C4FF855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0340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F4FB9-1DCB-BD03-6649-9EB9965D0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95504-B409-4333-A635-BC55B97B90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36EF40-DD01-6498-D41E-2FF03F2BBD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E85CA6-6542-D931-2972-FDED24950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4F6A-6E41-43FB-AB2F-6F601081C1E2}" type="datetimeFigureOut">
              <a:rPr lang="en-IN" smtClean="0"/>
              <a:t>01-04-2024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54C61A-9511-38B0-6815-9F1572A3A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CBAA5E-40D4-FB3F-9D63-5E7DD09FA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11FF-1D38-4941-9EA5-A21C4FF855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0614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5A0FA-059C-310A-15B3-A6B71BF32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D19A46-DCCD-9BA0-00DC-241FD7B538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1B49B7-C5D3-ED49-D1F5-3626E472E4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6D6901-3272-7460-8162-DA336CA285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E558E2-D464-A4AA-403D-2DC9815170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D50E8B-D570-A1F7-5B20-59CEA961D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4F6A-6E41-43FB-AB2F-6F601081C1E2}" type="datetimeFigureOut">
              <a:rPr lang="en-IN" smtClean="0"/>
              <a:t>01-04-2024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6BB3BD-DC4D-64F1-E935-3F9AAE5CB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A7FA1-CDAC-ADDF-8B72-CC4AA2CAE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11FF-1D38-4941-9EA5-A21C4FF855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6035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03080-6B70-77A3-70BB-1AB90D447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E55C85-3C54-8107-97A1-AAF8615A5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4F6A-6E41-43FB-AB2F-6F601081C1E2}" type="datetimeFigureOut">
              <a:rPr lang="en-IN" smtClean="0"/>
              <a:t>01-04-2024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A04ECA-653C-96D8-D25D-4C24E6ED2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F46CE1-0CFF-032A-D621-4DFA708F3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11FF-1D38-4941-9EA5-A21C4FF855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400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D3D963-198D-DE66-6FE1-0003AFFD1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4F6A-6E41-43FB-AB2F-6F601081C1E2}" type="datetimeFigureOut">
              <a:rPr lang="en-IN" smtClean="0"/>
              <a:t>01-04-2024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8F5386-15D8-BDB4-E39F-493CB33DE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42BB42-D36F-205B-818E-1B2E86AFA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11FF-1D38-4941-9EA5-A21C4FF855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0361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1F2E3-E7DA-2A89-E6AC-E953BE0CF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C49D1-CA97-3321-44FF-90B9492FB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F6D76B-4E14-77CB-B957-594B626944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8C6E0F-6900-5CD8-5489-9D451248D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4F6A-6E41-43FB-AB2F-6F601081C1E2}" type="datetimeFigureOut">
              <a:rPr lang="en-IN" smtClean="0"/>
              <a:t>01-04-2024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CB619E-E831-9F47-3F38-3FDD6F4BD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E3486E-2C3C-60C9-29EB-C5439B8E1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11FF-1D38-4941-9EA5-A21C4FF855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2554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B4044-B94A-E76B-F3FF-7D640B39D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F74EDF-0A23-0B08-8C7D-065B929EF8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1B1239-17C3-4F6D-8DEF-BD719037F7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376CF7-562B-1EA2-724D-3E7771BA9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4F6A-6E41-43FB-AB2F-6F601081C1E2}" type="datetimeFigureOut">
              <a:rPr lang="en-IN" smtClean="0"/>
              <a:t>01-04-2024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3A46B2-8C12-DBCF-29AB-FC569A8A1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3FCBF-56B0-AB55-37B0-0776B510B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11FF-1D38-4941-9EA5-A21C4FF855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2260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D5842E-DE68-8643-E545-A4C7497BC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964D7B-E13E-0B73-4D91-576E808CB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3BE321-5769-2175-2E13-673AFD4F7F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84F6A-6E41-43FB-AB2F-6F601081C1E2}" type="datetimeFigureOut">
              <a:rPr lang="en-IN" smtClean="0"/>
              <a:t>01-04-2024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48A18-E655-5517-0450-B4E4ACD59E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711D7-8549-6700-5774-58D28FE07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C11FF-1D38-4941-9EA5-A21C4FF855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5661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C1079-69A8-4D25-0F3F-1CCC22FE12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Testing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5B0A46-C89E-83D1-8D73-FF93512B48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This </a:t>
            </a:r>
            <a:r>
              <a:rPr lang="en-IN"/>
              <a:t>is testing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30894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Testing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</dc:title>
  <dc:creator>SAGAR THAKUR</dc:creator>
  <cp:lastModifiedBy>SAGAR THAKUR</cp:lastModifiedBy>
  <cp:revision>1</cp:revision>
  <dcterms:created xsi:type="dcterms:W3CDTF">2024-04-01T10:37:18Z</dcterms:created>
  <dcterms:modified xsi:type="dcterms:W3CDTF">2024-04-01T10:37:54Z</dcterms:modified>
</cp:coreProperties>
</file>